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24" r:id="rId14"/>
    <p:sldId id="430" r:id="rId15"/>
    <p:sldId id="428" r:id="rId16"/>
    <p:sldId id="453" r:id="rId17"/>
    <p:sldId id="427" r:id="rId18"/>
    <p:sldId id="432" r:id="rId19"/>
    <p:sldId id="433" r:id="rId20"/>
    <p:sldId id="434" r:id="rId21"/>
    <p:sldId id="436" r:id="rId22"/>
    <p:sldId id="404" r:id="rId23"/>
    <p:sldId id="442" r:id="rId24"/>
    <p:sldId id="454" r:id="rId25"/>
    <p:sldId id="452" r:id="rId26"/>
    <p:sldId id="451" r:id="rId27"/>
    <p:sldId id="440" r:id="rId28"/>
    <p:sldId id="392" r:id="rId29"/>
    <p:sldId id="418" r:id="rId30"/>
    <p:sldId id="448" r:id="rId31"/>
    <p:sldId id="450" r:id="rId32"/>
    <p:sldId id="387" r:id="rId33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24"/>
            <p14:sldId id="430"/>
            <p14:sldId id="428"/>
            <p14:sldId id="453"/>
            <p14:sldId id="427"/>
            <p14:sldId id="432"/>
            <p14:sldId id="433"/>
            <p14:sldId id="434"/>
            <p14:sldId id="436"/>
            <p14:sldId id="404"/>
            <p14:sldId id="442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68215" autoAdjust="0"/>
  </p:normalViewPr>
  <p:slideViewPr>
    <p:cSldViewPr>
      <p:cViewPr varScale="1">
        <p:scale>
          <a:sx n="58" d="100"/>
          <a:sy n="58" d="100"/>
        </p:scale>
        <p:origin x="-1982" y="-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r>
              <a:rPr lang="ko-KR" altLang="en-US" dirty="0" smtClean="0"/>
              <a:t>에 대한 설명 반드시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 dataset</a:t>
            </a:r>
            <a:r>
              <a:rPr lang="ko-KR" altLang="en-US" dirty="0" smtClean="0"/>
              <a:t>에서 조차 수렴이 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물체변형 성능 향상을 위한 </a:t>
            </a:r>
            <a:r>
              <a:rPr lang="en-US" altLang="ko-KR" dirty="0" smtClean="0"/>
              <a:t>u-net and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reu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기반의 </a:t>
            </a:r>
            <a:r>
              <a:rPr lang="en-US" altLang="ko-KR" baseline="0" dirty="0" smtClean="0"/>
              <a:t>c </a:t>
            </a:r>
            <a:r>
              <a:rPr lang="ko-KR" altLang="en-US" baseline="0" dirty="0" smtClean="0"/>
              <a:t>생성신경망 구조 개선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인강행동예측을</a:t>
            </a:r>
            <a:r>
              <a:rPr lang="ko-KR" altLang="en-US" baseline="0" dirty="0" smtClean="0"/>
              <a:t> 위한 </a:t>
            </a:r>
            <a:r>
              <a:rPr lang="en-US" altLang="ko-KR" baseline="0" dirty="0" smtClean="0"/>
              <a:t>Recurrent Neural Network </a:t>
            </a:r>
            <a:r>
              <a:rPr lang="ko-KR" altLang="en-US" baseline="0" dirty="0" smtClean="0"/>
              <a:t>기반의 변형된 </a:t>
            </a:r>
            <a:r>
              <a:rPr lang="en-US" altLang="ko-KR" baseline="0" dirty="0" smtClean="0"/>
              <a:t>Sequence to Sequence</a:t>
            </a:r>
            <a:r>
              <a:rPr lang="ko-KR" altLang="en-US" baseline="0" dirty="0" smtClean="0"/>
              <a:t>구조제안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slide" Target="slide30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slide" Target="slide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173906" y="2852936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인간행동예측을 </a:t>
            </a:r>
            <a:r>
              <a:rPr lang="ko-KR" altLang="en-US" dirty="0"/>
              <a:t>위한 </a:t>
            </a:r>
            <a:r>
              <a:rPr lang="en-US" altLang="ko-KR" dirty="0"/>
              <a:t>Recurrent Neural Network </a:t>
            </a:r>
            <a:r>
              <a:rPr lang="ko-KR" altLang="en-US" dirty="0"/>
              <a:t>기반의 변형된 </a:t>
            </a:r>
            <a:r>
              <a:rPr lang="en-US" altLang="ko-KR" dirty="0"/>
              <a:t>Sequence to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구조제안</a:t>
            </a:r>
            <a:endParaRPr lang="en-US" altLang="ko-KR" dirty="0"/>
          </a:p>
        </p:txBody>
      </p:sp>
      <p:sp>
        <p:nvSpPr>
          <p:cNvPr id="6" name="직사각형 8"/>
          <p:cNvSpPr txBox="1"/>
          <p:nvPr/>
        </p:nvSpPr>
        <p:spPr>
          <a:xfrm>
            <a:off x="6228184" y="4797154"/>
            <a:ext cx="2653644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지도교수 </a:t>
            </a: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박광현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교수님</a:t>
            </a:r>
            <a:endParaRPr lang="en-US" altLang="ko-KR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발표자 </a:t>
            </a: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0" action="ppaction://hlinksldjump"/>
          </p:cNvPr>
          <p:cNvSpPr txBox="1"/>
          <p:nvPr/>
        </p:nvSpPr>
        <p:spPr>
          <a:xfrm>
            <a:off x="3703431" y="6415468"/>
            <a:ext cx="169309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Link : Dataset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1412776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2378497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191041" y="1458942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91040" y="2385071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2385071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1483194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3342506"/>
            <a:ext cx="171322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40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dic\Desktop\60.PN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223764" y="6165304"/>
            <a:ext cx="8735867" cy="2652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C:\Users\medic\Desktop\90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29" y="3307594"/>
            <a:ext cx="16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55394" y="3342506"/>
            <a:ext cx="152693" cy="2897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9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30-Frame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190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00376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1165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7301" y="971436"/>
            <a:ext cx="172835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100000 Epoch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075433" y="2924944"/>
            <a:ext cx="103252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Woman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257284" y="1713517"/>
            <a:ext cx="8697691" cy="399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It 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3762" y="2391271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6" name="TextBox 15">
            <a:hlinkClick r:id="rId4" action="ppaction://hlinksldjump"/>
          </p:cNvPr>
          <p:cNvSpPr txBox="1"/>
          <p:nvPr/>
        </p:nvSpPr>
        <p:spPr>
          <a:xfrm>
            <a:off x="5883741" y="2456320"/>
            <a:ext cx="20906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Link : Suggestion</a:t>
            </a:r>
            <a:endParaRPr lang="ko-KR" altLang="en-US" b="1" dirty="0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3212976"/>
            <a:ext cx="6498628" cy="32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852936"/>
            <a:ext cx="8572500" cy="390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My suggestion and Result ,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3764" y="1412776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9" name="직사각형 8"/>
          <p:cNvSpPr/>
          <p:nvPr/>
        </p:nvSpPr>
        <p:spPr>
          <a:xfrm>
            <a:off x="223763" y="2378497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91041" y="1458942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1040" y="2385071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>
            <a:off x="223764" y="6165304"/>
            <a:ext cx="8735867" cy="2652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55394" y="3342506"/>
            <a:ext cx="152693" cy="2897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19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30-Frame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190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00376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61165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77301" y="971436"/>
            <a:ext cx="172835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100000 Epoch</a:t>
            </a:r>
            <a:endParaRPr lang="ko-KR" altLang="en-US" b="1" dirty="0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148478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2405793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3342506"/>
            <a:ext cx="171322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62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2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55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dic\Desktop\3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40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075433" y="2924944"/>
            <a:ext cx="103252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Woman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17" name="TextBox 16">
            <a:hlinkClick r:id="rId5" action="ppaction://hlinksldjump"/>
          </p:cNvPr>
          <p:cNvSpPr txBox="1"/>
          <p:nvPr/>
        </p:nvSpPr>
        <p:spPr>
          <a:xfrm>
            <a:off x="6108433" y="1412776"/>
            <a:ext cx="18479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Link : Compare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750080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Human Motion Analysis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044025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Generation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835532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generate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893650" y="4643844"/>
            <a:ext cx="1374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Link : Back</a:t>
            </a:r>
            <a:endParaRPr lang="ko-KR" altLang="en-US" b="1" dirty="0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4870209"/>
            <a:ext cx="5621849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3068960"/>
            <a:ext cx="562184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79746" y="1547500"/>
            <a:ext cx="1374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Link : Back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1568624" y="1268760"/>
            <a:ext cx="7251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16806</TotalTime>
  <Words>1227</Words>
  <Application>Microsoft Office PowerPoint</Application>
  <PresentationFormat>화면 슬라이드 쇼(4:3)</PresentationFormat>
  <Paragraphs>456</Paragraphs>
  <Slides>32</Slides>
  <Notes>24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JG</cp:lastModifiedBy>
  <cp:revision>1732</cp:revision>
  <cp:lastPrinted>2016-04-25T16:01:40Z</cp:lastPrinted>
  <dcterms:created xsi:type="dcterms:W3CDTF">2016-04-23T14:22:20Z</dcterms:created>
  <dcterms:modified xsi:type="dcterms:W3CDTF">2017-10-08T20:42:58Z</dcterms:modified>
</cp:coreProperties>
</file>